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Rubik Spray Paint" charset="1" panose="00000000000000000000"/>
      <p:regular r:id="rId7"/>
    </p:embeddedFont>
    <p:embeddedFont>
      <p:font typeface="Mali Bold" charset="1" panose="00000800000000000000"/>
      <p:regular r:id="rId8"/>
    </p:embeddedFont>
    <p:embeddedFont>
      <p:font typeface="Mali Medium" charset="1" panose="000006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7432000" cy="36576000"/>
          </a:xfrm>
          <a:custGeom>
            <a:avLst/>
            <a:gdLst/>
            <a:ahLst/>
            <a:cxnLst/>
            <a:rect r="r" b="b" t="t" l="l"/>
            <a:pathLst>
              <a:path h="36576000" w="27432000">
                <a:moveTo>
                  <a:pt x="0" y="0"/>
                </a:moveTo>
                <a:lnTo>
                  <a:pt x="27432000" y="0"/>
                </a:lnTo>
                <a:lnTo>
                  <a:pt x="27432000" y="36576000"/>
                </a:lnTo>
                <a:lnTo>
                  <a:pt x="0" y="365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0625" t="-312" r="-50625" b="-31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31059" y="942894"/>
            <a:ext cx="13084941" cy="10893213"/>
          </a:xfrm>
          <a:custGeom>
            <a:avLst/>
            <a:gdLst/>
            <a:ahLst/>
            <a:cxnLst/>
            <a:rect r="r" b="b" t="t" l="l"/>
            <a:pathLst>
              <a:path h="10893213" w="13084941">
                <a:moveTo>
                  <a:pt x="0" y="0"/>
                </a:moveTo>
                <a:lnTo>
                  <a:pt x="13084941" y="0"/>
                </a:lnTo>
                <a:lnTo>
                  <a:pt x="13084941" y="10893213"/>
                </a:lnTo>
                <a:lnTo>
                  <a:pt x="0" y="108932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2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5740216" y="1029250"/>
            <a:ext cx="10906693" cy="9079822"/>
          </a:xfrm>
          <a:custGeom>
            <a:avLst/>
            <a:gdLst/>
            <a:ahLst/>
            <a:cxnLst/>
            <a:rect r="r" b="b" t="t" l="l"/>
            <a:pathLst>
              <a:path h="9079822" w="10906693">
                <a:moveTo>
                  <a:pt x="10906693" y="0"/>
                </a:moveTo>
                <a:lnTo>
                  <a:pt x="0" y="0"/>
                </a:lnTo>
                <a:lnTo>
                  <a:pt x="0" y="9079822"/>
                </a:lnTo>
                <a:lnTo>
                  <a:pt x="10906693" y="9079822"/>
                </a:lnTo>
                <a:lnTo>
                  <a:pt x="10906693" y="0"/>
                </a:lnTo>
                <a:close/>
              </a:path>
            </a:pathLst>
          </a:custGeom>
          <a:blipFill>
            <a:blip r:embed="rId3">
              <a:alphaModFix amt="82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0155968" y="21802712"/>
            <a:ext cx="16490941" cy="13728708"/>
          </a:xfrm>
          <a:custGeom>
            <a:avLst/>
            <a:gdLst/>
            <a:ahLst/>
            <a:cxnLst/>
            <a:rect r="r" b="b" t="t" l="l"/>
            <a:pathLst>
              <a:path h="13728708" w="16490941">
                <a:moveTo>
                  <a:pt x="0" y="0"/>
                </a:moveTo>
                <a:lnTo>
                  <a:pt x="16490941" y="0"/>
                </a:lnTo>
                <a:lnTo>
                  <a:pt x="16490941" y="13728708"/>
                </a:lnTo>
                <a:lnTo>
                  <a:pt x="0" y="137287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2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10800000">
            <a:off x="785091" y="19002606"/>
            <a:ext cx="19948793" cy="16607370"/>
          </a:xfrm>
          <a:custGeom>
            <a:avLst/>
            <a:gdLst/>
            <a:ahLst/>
            <a:cxnLst/>
            <a:rect r="r" b="b" t="t" l="l"/>
            <a:pathLst>
              <a:path h="16607370" w="19948793">
                <a:moveTo>
                  <a:pt x="19948793" y="0"/>
                </a:moveTo>
                <a:lnTo>
                  <a:pt x="0" y="0"/>
                </a:lnTo>
                <a:lnTo>
                  <a:pt x="0" y="16607370"/>
                </a:lnTo>
                <a:lnTo>
                  <a:pt x="19948793" y="16607370"/>
                </a:lnTo>
                <a:lnTo>
                  <a:pt x="19948793" y="0"/>
                </a:lnTo>
                <a:close/>
              </a:path>
            </a:pathLst>
          </a:custGeom>
          <a:blipFill>
            <a:blip r:embed="rId3">
              <a:alphaModFix amt="82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85091" y="3964861"/>
            <a:ext cx="26550392" cy="17861482"/>
          </a:xfrm>
          <a:custGeom>
            <a:avLst/>
            <a:gdLst/>
            <a:ahLst/>
            <a:cxnLst/>
            <a:rect r="r" b="b" t="t" l="l"/>
            <a:pathLst>
              <a:path h="17861482" w="26550392">
                <a:moveTo>
                  <a:pt x="0" y="0"/>
                </a:moveTo>
                <a:lnTo>
                  <a:pt x="26550391" y="0"/>
                </a:lnTo>
                <a:lnTo>
                  <a:pt x="26550391" y="17861482"/>
                </a:lnTo>
                <a:lnTo>
                  <a:pt x="0" y="178614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48646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820125" y="6435936"/>
            <a:ext cx="19791750" cy="49475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905"/>
              </a:lnSpc>
            </a:pPr>
            <a:r>
              <a:rPr lang="en-US" sz="38443" spc="-1922">
                <a:solidFill>
                  <a:srgbClr val="7BB298"/>
                </a:solidFill>
                <a:latin typeface="Rubik Spray Paint"/>
                <a:ea typeface="Rubik Spray Paint"/>
                <a:cs typeface="Rubik Spray Paint"/>
                <a:sym typeface="Rubik Spray Paint"/>
              </a:rPr>
              <a:t>BABY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5545476" y="9081567"/>
            <a:ext cx="15996909" cy="11507776"/>
          </a:xfrm>
          <a:custGeom>
            <a:avLst/>
            <a:gdLst/>
            <a:ahLst/>
            <a:cxnLst/>
            <a:rect r="r" b="b" t="t" l="l"/>
            <a:pathLst>
              <a:path h="11507776" w="15996909">
                <a:moveTo>
                  <a:pt x="0" y="0"/>
                </a:moveTo>
                <a:lnTo>
                  <a:pt x="15996909" y="0"/>
                </a:lnTo>
                <a:lnTo>
                  <a:pt x="15996909" y="11507776"/>
                </a:lnTo>
                <a:lnTo>
                  <a:pt x="0" y="1150777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-1978003" y="24088336"/>
            <a:ext cx="8676119" cy="13663179"/>
          </a:xfrm>
          <a:custGeom>
            <a:avLst/>
            <a:gdLst/>
            <a:ahLst/>
            <a:cxnLst/>
            <a:rect r="r" b="b" t="t" l="l"/>
            <a:pathLst>
              <a:path h="13663179" w="8676119">
                <a:moveTo>
                  <a:pt x="8676119" y="0"/>
                </a:moveTo>
                <a:lnTo>
                  <a:pt x="0" y="0"/>
                </a:lnTo>
                <a:lnTo>
                  <a:pt x="0" y="13663179"/>
                </a:lnTo>
                <a:lnTo>
                  <a:pt x="8676119" y="13663179"/>
                </a:lnTo>
                <a:lnTo>
                  <a:pt x="8676119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1978003" y="-2026171"/>
            <a:ext cx="7413449" cy="7752626"/>
          </a:xfrm>
          <a:custGeom>
            <a:avLst/>
            <a:gdLst/>
            <a:ahLst/>
            <a:cxnLst/>
            <a:rect r="r" b="b" t="t" l="l"/>
            <a:pathLst>
              <a:path h="7752626" w="7413449">
                <a:moveTo>
                  <a:pt x="0" y="0"/>
                </a:moveTo>
                <a:lnTo>
                  <a:pt x="7413449" y="0"/>
                </a:lnTo>
                <a:lnTo>
                  <a:pt x="7413449" y="7752626"/>
                </a:lnTo>
                <a:lnTo>
                  <a:pt x="0" y="775262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1661182">
            <a:off x="17708785" y="1728296"/>
            <a:ext cx="10086752" cy="2458646"/>
          </a:xfrm>
          <a:custGeom>
            <a:avLst/>
            <a:gdLst/>
            <a:ahLst/>
            <a:cxnLst/>
            <a:rect r="r" b="b" t="t" l="l"/>
            <a:pathLst>
              <a:path h="2458646" w="10086752">
                <a:moveTo>
                  <a:pt x="0" y="0"/>
                </a:moveTo>
                <a:lnTo>
                  <a:pt x="10086752" y="0"/>
                </a:lnTo>
                <a:lnTo>
                  <a:pt x="10086752" y="2458646"/>
                </a:lnTo>
                <a:lnTo>
                  <a:pt x="0" y="245864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0579853" y="31147006"/>
            <a:ext cx="8346931" cy="6604509"/>
          </a:xfrm>
          <a:custGeom>
            <a:avLst/>
            <a:gdLst/>
            <a:ahLst/>
            <a:cxnLst/>
            <a:rect r="r" b="b" t="t" l="l"/>
            <a:pathLst>
              <a:path h="6604509" w="8346931">
                <a:moveTo>
                  <a:pt x="0" y="0"/>
                </a:moveTo>
                <a:lnTo>
                  <a:pt x="8346931" y="0"/>
                </a:lnTo>
                <a:lnTo>
                  <a:pt x="8346931" y="6604509"/>
                </a:lnTo>
                <a:lnTo>
                  <a:pt x="0" y="660450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388516">
            <a:off x="24712421" y="26812529"/>
            <a:ext cx="2786442" cy="3709074"/>
          </a:xfrm>
          <a:custGeom>
            <a:avLst/>
            <a:gdLst/>
            <a:ahLst/>
            <a:cxnLst/>
            <a:rect r="r" b="b" t="t" l="l"/>
            <a:pathLst>
              <a:path h="3709074" w="2786442">
                <a:moveTo>
                  <a:pt x="0" y="0"/>
                </a:moveTo>
                <a:lnTo>
                  <a:pt x="2786442" y="0"/>
                </a:lnTo>
                <a:lnTo>
                  <a:pt x="2786442" y="3709074"/>
                </a:lnTo>
                <a:lnTo>
                  <a:pt x="0" y="370907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658199" y="19154775"/>
            <a:ext cx="22115603" cy="49475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905"/>
              </a:lnSpc>
              <a:spcBef>
                <a:spcPct val="0"/>
              </a:spcBef>
            </a:pPr>
            <a:r>
              <a:rPr lang="en-US" sz="38443" spc="-1922">
                <a:solidFill>
                  <a:srgbClr val="7BB298"/>
                </a:solidFill>
                <a:latin typeface="Rubik Spray Paint"/>
                <a:ea typeface="Rubik Spray Paint"/>
                <a:cs typeface="Rubik Spray Paint"/>
                <a:sym typeface="Rubik Spray Paint"/>
              </a:rPr>
              <a:t>SHOWER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839361" y="2748715"/>
            <a:ext cx="7753278" cy="22513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267"/>
              </a:lnSpc>
              <a:spcBef>
                <a:spcPct val="0"/>
              </a:spcBef>
            </a:pPr>
            <a:r>
              <a:rPr lang="en-US" b="true" sz="6178" spc="2082">
                <a:solidFill>
                  <a:srgbClr val="875F42"/>
                </a:solidFill>
                <a:latin typeface="Mali Bold"/>
                <a:ea typeface="Mali Bold"/>
                <a:cs typeface="Mali Bold"/>
                <a:sym typeface="Mali Bold"/>
              </a:rPr>
              <a:t>WELCOME TO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584416" y="32694988"/>
            <a:ext cx="12263169" cy="963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210"/>
              </a:lnSpc>
              <a:spcBef>
                <a:spcPct val="0"/>
              </a:spcBef>
            </a:pPr>
            <a:r>
              <a:rPr lang="en-US" b="true" sz="5473" spc="-164" strike="noStrike" u="none">
                <a:solidFill>
                  <a:srgbClr val="875F42"/>
                </a:solidFill>
                <a:latin typeface="Mali Medium"/>
                <a:ea typeface="Mali Medium"/>
                <a:cs typeface="Mali Medium"/>
                <a:sym typeface="Mali Medium"/>
              </a:rPr>
              <a:t>RVSP to +123-456-7890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732228" y="31592175"/>
            <a:ext cx="13967544" cy="963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210"/>
              </a:lnSpc>
              <a:spcBef>
                <a:spcPct val="0"/>
              </a:spcBef>
            </a:pPr>
            <a:r>
              <a:rPr lang="en-US" b="true" sz="5473" spc="-164">
                <a:solidFill>
                  <a:srgbClr val="875F42"/>
                </a:solidFill>
                <a:latin typeface="Mali Medium"/>
                <a:ea typeface="Mali Medium"/>
                <a:cs typeface="Mali Medium"/>
                <a:sym typeface="Mali Medium"/>
              </a:rPr>
              <a:t>123 Anywhere St., Any City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828082" y="28172327"/>
            <a:ext cx="13967544" cy="2266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222"/>
              </a:lnSpc>
            </a:pPr>
            <a:r>
              <a:rPr lang="en-US" b="true" sz="4786" spc="-143">
                <a:solidFill>
                  <a:srgbClr val="875F42"/>
                </a:solidFill>
                <a:latin typeface="Mali Medium"/>
                <a:ea typeface="Mali Medium"/>
                <a:cs typeface="Mali Medium"/>
                <a:sym typeface="Mali Medium"/>
              </a:rPr>
              <a:t>Let’s celebrate the upcoming arrival of our little bundle of joy with love, laughter, and unforgettable moments!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950813" y="24700303"/>
            <a:ext cx="17530375" cy="2605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3"/>
              </a:lnSpc>
            </a:pPr>
            <a:r>
              <a:rPr lang="en-US" b="true" sz="8894" spc="-266">
                <a:solidFill>
                  <a:srgbClr val="875F42"/>
                </a:solidFill>
                <a:latin typeface="Mali Bold"/>
                <a:ea typeface="Mali Bold"/>
                <a:cs typeface="Mali Bold"/>
                <a:sym typeface="Mali Bold"/>
              </a:rPr>
              <a:t>02 MAY, 2030</a:t>
            </a:r>
          </a:p>
          <a:p>
            <a:pPr algn="ctr" marL="0" indent="0" lvl="0">
              <a:lnSpc>
                <a:spcPts val="10673"/>
              </a:lnSpc>
            </a:pPr>
            <a:r>
              <a:rPr lang="en-US" b="true" sz="8894" spc="-266">
                <a:solidFill>
                  <a:srgbClr val="875F42"/>
                </a:solidFill>
                <a:latin typeface="Mali Bold"/>
                <a:ea typeface="Mali Bold"/>
                <a:cs typeface="Mali Bold"/>
                <a:sym typeface="Mali Bold"/>
              </a:rPr>
              <a:t>AT 2 PM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DAGy1K_LNKs</dc:identifier>
  <dcterms:modified xsi:type="dcterms:W3CDTF">2011-08-01T06:04:30Z</dcterms:modified>
  <cp:revision>1</cp:revision>
  <dc:title>Green Beige and Brown Illustrated Watercolor Baby Shower Invitation (30 x 40 in)</dc:title>
</cp:coreProperties>
</file>